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"/>
  </p:notesMasterIdLst>
  <p:sldIdLst>
    <p:sldId id="263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143"/>
    <a:srgbClr val="007989"/>
    <a:srgbClr val="412460"/>
    <a:srgbClr val="CC0099"/>
    <a:srgbClr val="E07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309B-C417-41ED-94F3-E343F2ADDD3A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CDCD-DF30-4F88-B592-DB5C20B65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to change negative</a:t>
            </a:r>
            <a:r>
              <a:rPr lang="en-GB" baseline="0" dirty="0" smtClean="0"/>
              <a:t> thoughts into positive thoughts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187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4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9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8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18/08/2014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5796136" y="6525344"/>
            <a:ext cx="1255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007989"/>
                </a:solidFill>
              </a:rPr>
              <a:t>Coping</a:t>
            </a:r>
            <a:r>
              <a:rPr lang="en-GB" sz="1200" baseline="0" dirty="0" smtClean="0">
                <a:solidFill>
                  <a:srgbClr val="007989"/>
                </a:solidFill>
              </a:rPr>
              <a:t> strategies</a:t>
            </a:r>
            <a:endParaRPr lang="en-GB" sz="1200" dirty="0">
              <a:solidFill>
                <a:srgbClr val="00798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07704" y="3144411"/>
            <a:ext cx="5695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COPING STRATEGIES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1027" name="Picture 3" descr="\\Samfil02\Samaritans\Fundraising &amp; Communications\Communications\Design Work\NEW DESIGN WORK\BRANDING\Illustrations\Illustrations for WORD 2013\PNGs for WORD templates\bulb_green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16" y="2852936"/>
            <a:ext cx="844356" cy="11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463" y="260648"/>
            <a:ext cx="5615772" cy="166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332656"/>
            <a:ext cx="295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POSITIVE THINKING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220072" y="3392348"/>
            <a:ext cx="3278017" cy="2340908"/>
            <a:chOff x="5385131" y="2816284"/>
            <a:chExt cx="3278017" cy="2340908"/>
          </a:xfrm>
        </p:grpSpPr>
        <p:pic>
          <p:nvPicPr>
            <p:cNvPr id="1027" name="Picture 3" descr="\\Samfil02\Samaritans\Fundraising &amp; Communications\Communications\Design Work\NEW DESIGN WORK\BRANDING\Illustrations\Illustrations for WORD 2013\PNGs for WORD templates\thought bubble tea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91777">
              <a:off x="5385131" y="2816284"/>
              <a:ext cx="3278017" cy="2340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156176" y="3519844"/>
              <a:ext cx="23042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7989"/>
                  </a:solidFill>
                </a:rPr>
                <a:t>I don’t want to be in the play, everyone will laugh at me</a:t>
              </a:r>
              <a:endParaRPr lang="en-GB" dirty="0">
                <a:solidFill>
                  <a:srgbClr val="007989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30886" y="1465571"/>
            <a:ext cx="2749426" cy="1963429"/>
            <a:chOff x="4171931" y="1420232"/>
            <a:chExt cx="2749426" cy="1963429"/>
          </a:xfrm>
        </p:grpSpPr>
        <p:pic>
          <p:nvPicPr>
            <p:cNvPr id="11" name="Picture 3" descr="\\Samfil02\Samaritans\Fundraising &amp; Communications\Communications\Design Work\NEW DESIGN WORK\BRANDING\Illustrations\Illustrations for WORD 2013\PNGs for WORD templates\thought bubble tea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36985">
              <a:off x="4171931" y="1420232"/>
              <a:ext cx="2749426" cy="1963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771047" y="1966480"/>
              <a:ext cx="20501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7989"/>
                  </a:solidFill>
                </a:rPr>
                <a:t>I am never going to understand maths</a:t>
              </a:r>
              <a:endParaRPr lang="en-GB" dirty="0">
                <a:solidFill>
                  <a:srgbClr val="007989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0426" y="1808065"/>
            <a:ext cx="3170995" cy="1945725"/>
            <a:chOff x="260426" y="1808065"/>
            <a:chExt cx="3170995" cy="1945725"/>
          </a:xfrm>
        </p:grpSpPr>
        <p:pic>
          <p:nvPicPr>
            <p:cNvPr id="10" name="Picture 3" descr="\\Samfil02\Samaritans\Fundraising &amp; Communications\Communications\Design Work\NEW DESIGN WORK\BRANDING\Illustrations\Illustrations for WORD 2013\PNGs for WORD templates\thought bubble tea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23870" flipH="1">
              <a:off x="260426" y="1808065"/>
              <a:ext cx="3170995" cy="1945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67544" y="2289646"/>
              <a:ext cx="20847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7989"/>
                  </a:solidFill>
                </a:rPr>
                <a:t>I’ll have no one to sit next to if I join that new club</a:t>
              </a:r>
              <a:endParaRPr lang="en-GB" dirty="0">
                <a:solidFill>
                  <a:srgbClr val="007989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496" y="1196752"/>
            <a:ext cx="8568952" cy="4570341"/>
            <a:chOff x="35496" y="1196752"/>
            <a:chExt cx="8568952" cy="4570341"/>
          </a:xfrm>
        </p:grpSpPr>
        <p:grpSp>
          <p:nvGrpSpPr>
            <p:cNvPr id="27" name="Group 26"/>
            <p:cNvGrpSpPr/>
            <p:nvPr/>
          </p:nvGrpSpPr>
          <p:grpSpPr>
            <a:xfrm>
              <a:off x="4545506" y="1196752"/>
              <a:ext cx="2948344" cy="2612811"/>
              <a:chOff x="5561680" y="0"/>
              <a:chExt cx="2948344" cy="261281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561680" y="0"/>
                <a:ext cx="2948344" cy="2612811"/>
                <a:chOff x="5561680" y="0"/>
                <a:chExt cx="2948344" cy="2612811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5588174" y="0"/>
                  <a:ext cx="2921850" cy="26128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028" name="Picture 4" descr="\\Samfil02\Samaritans\Fundraising &amp; Communications\Communications\Design Work\NEW DESIGN WORK\BRANDING\Illustrations\Illustrations for WORD 2013\PNGs for WORD templates\thought bubble green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1325552">
                  <a:off x="5561680" y="252642"/>
                  <a:ext cx="2804303" cy="200595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3" name="TextBox 12"/>
              <p:cNvSpPr txBox="1"/>
              <p:nvPr/>
            </p:nvSpPr>
            <p:spPr>
              <a:xfrm>
                <a:off x="5948214" y="627417"/>
                <a:ext cx="255577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rgbClr val="7AC143"/>
                    </a:solidFill>
                  </a:rPr>
                  <a:t>I’m really </a:t>
                </a:r>
                <a:br>
                  <a:rPr lang="en-GB" dirty="0" smtClean="0">
                    <a:solidFill>
                      <a:srgbClr val="7AC143"/>
                    </a:solidFill>
                  </a:rPr>
                </a:br>
                <a:r>
                  <a:rPr lang="en-GB" dirty="0" smtClean="0">
                    <a:solidFill>
                      <a:srgbClr val="7AC143"/>
                    </a:solidFill>
                  </a:rPr>
                  <a:t>looking forward to </a:t>
                </a:r>
                <a:br>
                  <a:rPr lang="en-GB" dirty="0" smtClean="0">
                    <a:solidFill>
                      <a:srgbClr val="7AC143"/>
                    </a:solidFill>
                  </a:rPr>
                </a:br>
                <a:r>
                  <a:rPr lang="en-GB" dirty="0" smtClean="0">
                    <a:solidFill>
                      <a:srgbClr val="7AC143"/>
                    </a:solidFill>
                  </a:rPr>
                  <a:t>my ballet exam</a:t>
                </a:r>
                <a:endParaRPr lang="en-GB" dirty="0">
                  <a:solidFill>
                    <a:srgbClr val="7AC143"/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5496" y="1772816"/>
              <a:ext cx="3744416" cy="2169464"/>
              <a:chOff x="-788615" y="3347768"/>
              <a:chExt cx="3744416" cy="2169464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-788615" y="3347768"/>
                <a:ext cx="3744416" cy="2169464"/>
                <a:chOff x="-788615" y="3356992"/>
                <a:chExt cx="3744416" cy="2169464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-788615" y="3356992"/>
                  <a:ext cx="3744416" cy="21694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030" name="Picture 6" descr="\\Samfil02\Samaritans\Fundraising &amp; Communications\Communications\Design Work\NEW DESIGN WORK\BRANDING\Illustrations\Illustrations for WORD 2013\PNGs for WORD templates\thought bubble green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95918" flipH="1">
                  <a:off x="-571540" y="3415971"/>
                  <a:ext cx="3165129" cy="1953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5" name="TextBox 14"/>
              <p:cNvSpPr txBox="1"/>
              <p:nvPr/>
            </p:nvSpPr>
            <p:spPr>
              <a:xfrm>
                <a:off x="-469802" y="3997581"/>
                <a:ext cx="2339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rgbClr val="7AC143"/>
                    </a:solidFill>
                  </a:rPr>
                  <a:t>I wonder what the judo club will be like</a:t>
                </a:r>
                <a:endParaRPr lang="en-GB" dirty="0">
                  <a:solidFill>
                    <a:srgbClr val="7AC143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771046" y="3356992"/>
              <a:ext cx="3833402" cy="2410101"/>
              <a:chOff x="4771046" y="4547291"/>
              <a:chExt cx="3833402" cy="241010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771046" y="4744383"/>
                <a:ext cx="3833401" cy="22130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5289903" y="4547291"/>
                <a:ext cx="3314545" cy="2392371"/>
                <a:chOff x="5289903" y="4547291"/>
                <a:chExt cx="3314545" cy="2392371"/>
              </a:xfrm>
            </p:grpSpPr>
            <p:pic>
              <p:nvPicPr>
                <p:cNvPr id="1029" name="Picture 5" descr="\\Samfil02\Samaritans\Fundraising &amp; Communications\Communications\Design Work\NEW DESIGN WORK\BRANDING\Illustrations\Illustrations for WORD 2013\PNGs for WORD templates\thought bubble green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62680">
                  <a:off x="5289903" y="4547291"/>
                  <a:ext cx="3256925" cy="239237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" name="TextBox 8"/>
                <p:cNvSpPr txBox="1"/>
                <p:nvPr/>
              </p:nvSpPr>
              <p:spPr>
                <a:xfrm>
                  <a:off x="5796136" y="5169966"/>
                  <a:ext cx="280831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>
                      <a:solidFill>
                        <a:srgbClr val="7AC143"/>
                      </a:solidFill>
                    </a:rPr>
                    <a:t>Speaking in front of </a:t>
                  </a:r>
                  <a:br>
                    <a:rPr lang="en-GB" dirty="0" smtClean="0">
                      <a:solidFill>
                        <a:srgbClr val="7AC143"/>
                      </a:solidFill>
                    </a:rPr>
                  </a:br>
                  <a:r>
                    <a:rPr lang="en-GB" dirty="0" smtClean="0">
                      <a:solidFill>
                        <a:srgbClr val="7AC143"/>
                      </a:solidFill>
                    </a:rPr>
                    <a:t>the whole class will be scary, but what </a:t>
                  </a:r>
                  <a:br>
                    <a:rPr lang="en-GB" dirty="0" smtClean="0">
                      <a:solidFill>
                        <a:srgbClr val="7AC143"/>
                      </a:solidFill>
                    </a:rPr>
                  </a:br>
                  <a:r>
                    <a:rPr lang="en-GB" dirty="0" smtClean="0">
                      <a:solidFill>
                        <a:srgbClr val="7AC143"/>
                      </a:solidFill>
                    </a:rPr>
                    <a:t>an opportunity</a:t>
                  </a:r>
                  <a:endParaRPr lang="en-GB" dirty="0">
                    <a:solidFill>
                      <a:srgbClr val="7AC143"/>
                    </a:solidFill>
                  </a:endParaRPr>
                </a:p>
              </p:txBody>
            </p:sp>
          </p:grpSp>
        </p:grp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28" y="2733381"/>
            <a:ext cx="2728967" cy="411220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30344" y="90872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Sam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0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62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1_Custom Design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Catherine Gray</cp:lastModifiedBy>
  <cp:revision>44</cp:revision>
  <dcterms:created xsi:type="dcterms:W3CDTF">2014-07-28T14:06:41Z</dcterms:created>
  <dcterms:modified xsi:type="dcterms:W3CDTF">2014-08-18T14:43:14Z</dcterms:modified>
</cp:coreProperties>
</file>